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40"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74"/>
    <a:srgbClr val="669900"/>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86081" autoAdjust="0"/>
  </p:normalViewPr>
  <p:slideViewPr>
    <p:cSldViewPr>
      <p:cViewPr varScale="1">
        <p:scale>
          <a:sx n="51" d="100"/>
          <a:sy n="51" d="100"/>
        </p:scale>
        <p:origin x="43" y="56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1/18/2017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Elizweni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jekelele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ulwaluko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lenziwa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ngenxa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yenkolo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amasiko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ezempilo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nezinye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izizathu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Malunga</a:t>
            </a:r>
            <a:r>
              <a:rPr lang="en-US" sz="1200" kern="1200" dirty="0">
                <a:solidFill>
                  <a:schemeClr val="tx1"/>
                </a:solidFill>
                <a:effectLst/>
                <a:latin typeface="+mn-lt"/>
                <a:ea typeface="+mn-ea"/>
                <a:cs typeface="+mn-cs"/>
              </a:rPr>
              <a:t> ne 30% </a:t>
            </a:r>
            <a:r>
              <a:rPr lang="en-US" sz="1200" kern="1200" dirty="0" err="1">
                <a:solidFill>
                  <a:schemeClr val="tx1"/>
                </a:solidFill>
                <a:effectLst/>
                <a:latin typeface="+mn-lt"/>
                <a:ea typeface="+mn-ea"/>
                <a:cs typeface="+mn-cs"/>
              </a:rPr>
              <a:t>yamadoda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kumhlaba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wonke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olukile</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Zikhona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ezinye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indlela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zokwaluko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ezibizwa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ngesiko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lolwaluko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ezifaka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indlela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ezithile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zokusika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ujwabu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amaxesha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amaninzi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lenziwa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ngabantu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abange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oozempilo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Lomaphando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aquke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angaphezulu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a:t>
            </a:r>
            <a:r>
              <a:rPr lang="en-US" sz="1200" kern="1200" dirty="0">
                <a:solidFill>
                  <a:schemeClr val="tx1"/>
                </a:solidFill>
                <a:effectLst/>
                <a:latin typeface="+mn-lt"/>
                <a:ea typeface="+mn-ea"/>
                <a:cs typeface="+mn-cs"/>
              </a:rPr>
              <a:t> 10,000 </a:t>
            </a:r>
            <a:r>
              <a:rPr lang="en-US" sz="1200" kern="1200" dirty="0" err="1">
                <a:solidFill>
                  <a:schemeClr val="tx1"/>
                </a:solidFill>
                <a:effectLst/>
                <a:latin typeface="+mn-lt"/>
                <a:ea typeface="+mn-ea"/>
                <a:cs typeface="+mn-cs"/>
              </a:rPr>
              <a:t>asuka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eKenya</a:t>
            </a:r>
            <a:r>
              <a:rPr lang="en-US" sz="1200" kern="1200" dirty="0">
                <a:solidFill>
                  <a:schemeClr val="tx1"/>
                </a:solidFill>
                <a:effectLst/>
                <a:latin typeface="+mn-lt"/>
                <a:ea typeface="+mn-ea"/>
                <a:cs typeface="+mn-cs"/>
              </a:rPr>
              <a:t>, Uganda </a:t>
            </a:r>
            <a:r>
              <a:rPr lang="en-US" sz="1200" kern="1200" dirty="0" err="1">
                <a:solidFill>
                  <a:schemeClr val="tx1"/>
                </a:solidFill>
                <a:effectLst/>
                <a:latin typeface="+mn-lt"/>
                <a:ea typeface="+mn-ea"/>
                <a:cs typeface="+mn-cs"/>
              </a:rPr>
              <a:t>kunye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naseMzantsi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Afrika</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indlela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yokuchaza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kukuba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ngamadoda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10 </a:t>
            </a:r>
            <a:r>
              <a:rPr lang="en-US" sz="1200" kern="1200" dirty="0" err="1">
                <a:solidFill>
                  <a:schemeClr val="tx1"/>
                </a:solidFill>
                <a:effectLst/>
                <a:latin typeface="+mn-lt"/>
                <a:ea typeface="+mn-ea"/>
                <a:cs typeface="+mn-cs"/>
              </a:rPr>
              <a:t>anga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intsholongwane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gawulayo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ngenxa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yokwabelana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ngesondo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bengazikhuselanga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nomfazi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osuleleke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yintsholongwane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gawulayo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alishumi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ulwaluko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lulindeleke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ukuba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lukhusele</a:t>
            </a:r>
            <a:r>
              <a:rPr lang="en-US" sz="1200" kern="1200" dirty="0">
                <a:solidFill>
                  <a:schemeClr val="tx1"/>
                </a:solidFill>
                <a:effectLst/>
                <a:latin typeface="+mn-lt"/>
                <a:ea typeface="+mn-ea"/>
                <a:cs typeface="+mn-cs"/>
              </a:rPr>
              <a:t> aba 5 </a:t>
            </a:r>
            <a:r>
              <a:rPr lang="en-US" sz="1200" kern="1200" dirty="0" err="1">
                <a:solidFill>
                  <a:schemeClr val="tx1"/>
                </a:solidFill>
                <a:effectLst/>
                <a:latin typeface="+mn-lt"/>
                <a:ea typeface="+mn-ea"/>
                <a:cs typeface="+mn-cs"/>
              </a:rPr>
              <a:t>ekufumaneni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intsholongwane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gawulayo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Kukho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enye</a:t>
            </a:r>
            <a:r>
              <a:rPr lang="en-US" sz="1200" kern="1200" dirty="0">
                <a:solidFill>
                  <a:schemeClr val="tx1"/>
                </a:solidFill>
                <a:effectLst/>
                <a:latin typeface="+mn-lt"/>
                <a:ea typeface="+mn-ea"/>
                <a:cs typeface="+mn-cs"/>
              </a:rPr>
              <a:t> into </a:t>
            </a:r>
            <a:r>
              <a:rPr lang="en-US" sz="1200" kern="1200" dirty="0" err="1">
                <a:solidFill>
                  <a:schemeClr val="tx1"/>
                </a:solidFill>
                <a:effectLst/>
                <a:latin typeface="+mn-lt"/>
                <a:ea typeface="+mn-ea"/>
                <a:cs typeface="+mn-cs"/>
              </a:rPr>
              <a:t>ebalulekileyo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malunga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nolwaluko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lwamadoda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ekumele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amadoda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nabafazi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abamele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bayazi</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Ngokwenyani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maninzi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amathuba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indoda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ingadlulisa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iHIV</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kwiqabane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lakhe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emveni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kokuba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yelukile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ngaphambi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kokuba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inxeba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liphole</a:t>
            </a:r>
            <a:r>
              <a:rPr lang="en-US" sz="1200" b="0"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4.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165100" y="4284663"/>
            <a:ext cx="8978900" cy="2308324"/>
          </a:xfrm>
        </p:spPr>
        <p:txBody>
          <a:bodyPr wrap="square">
            <a:spAutoFit/>
          </a:bodyPr>
          <a:lstStyle/>
          <a:p>
            <a:r>
              <a:rPr lang="en-US" sz="4800" b="1" dirty="0" err="1">
                <a:solidFill>
                  <a:srgbClr val="740074"/>
                </a:solidFill>
                <a:latin typeface="Calibri" panose="020F0502020204030204" pitchFamily="34" charset="0"/>
                <a:ea typeface="+mj-ea"/>
                <a:cs typeface="+mj-cs"/>
              </a:rPr>
              <a:t>Ulwazi</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malunga</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nolwaluko</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lwamadoda</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kunye</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nokuzikhusela</a:t>
            </a:r>
            <a:r>
              <a:rPr lang="en-US" sz="4800" b="1" dirty="0">
                <a:solidFill>
                  <a:srgbClr val="740074"/>
                </a:solidFill>
                <a:latin typeface="Calibri" panose="020F0502020204030204" pitchFamily="34" charset="0"/>
                <a:ea typeface="+mj-ea"/>
                <a:cs typeface="+mj-cs"/>
              </a:rPr>
              <a:t> </a:t>
            </a:r>
            <a:r>
              <a:rPr lang="en-US" sz="4800" b="1" dirty="0" err="1">
                <a:solidFill>
                  <a:srgbClr val="740074"/>
                </a:solidFill>
                <a:latin typeface="Calibri" panose="020F0502020204030204" pitchFamily="34" charset="0"/>
                <a:ea typeface="+mj-ea"/>
                <a:cs typeface="+mj-cs"/>
              </a:rPr>
              <a:t>kwi</a:t>
            </a:r>
            <a:r>
              <a:rPr lang="en-US" sz="4800" b="1" dirty="0">
                <a:solidFill>
                  <a:srgbClr val="740074"/>
                </a:solidFill>
                <a:latin typeface="Calibri" panose="020F0502020204030204" pitchFamily="34" charset="0"/>
                <a:ea typeface="+mj-ea"/>
                <a:cs typeface="+mj-cs"/>
              </a:rPr>
              <a:t> HIV</a:t>
            </a:r>
            <a:endParaRPr lang="en-US" altLang="en-US" sz="4800" b="1" dirty="0">
              <a:solidFill>
                <a:srgbClr val="740074"/>
              </a:solidFill>
              <a:latin typeface="Calibri" panose="020F0502020204030204" pitchFamily="34" charset="0"/>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774" y="19050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334122"/>
            <a:ext cx="1041416" cy="359289"/>
          </a:xfrm>
          <a:prstGeom prst="rect">
            <a:avLst/>
          </a:prstGeom>
        </p:spPr>
      </p:pic>
      <p:sp>
        <p:nvSpPr>
          <p:cNvPr id="11" name="Content Placeholder 2"/>
          <p:cNvSpPr>
            <a:spLocks noGrp="1"/>
          </p:cNvSpPr>
          <p:nvPr>
            <p:ph idx="1"/>
          </p:nvPr>
        </p:nvSpPr>
        <p:spPr>
          <a:xfrm>
            <a:off x="0" y="4419599"/>
            <a:ext cx="8966215" cy="2273811"/>
          </a:xfrm>
        </p:spPr>
        <p:txBody>
          <a:bodyPr/>
          <a:lstStyle/>
          <a:p>
            <a:pPr marL="0" indent="0" algn="ctr" eaLnBrk="1" hangingPunct="1">
              <a:buNone/>
            </a:pPr>
            <a:r>
              <a:rPr lang="en-US" b="1" dirty="0" err="1">
                <a:solidFill>
                  <a:srgbClr val="740074"/>
                </a:solidFill>
                <a:latin typeface="Calibri" panose="020F0502020204030204" pitchFamily="34" charset="0"/>
                <a:ea typeface="+mj-ea"/>
                <a:cs typeface="+mj-cs"/>
              </a:rPr>
              <a:t>Igama</a:t>
            </a:r>
            <a:r>
              <a:rPr lang="en-US" b="1" dirty="0">
                <a:solidFill>
                  <a:srgbClr val="740074"/>
                </a:solidFill>
                <a:latin typeface="Calibri" panose="020F0502020204030204" pitchFamily="34" charset="0"/>
                <a:ea typeface="+mj-ea"/>
                <a:cs typeface="+mj-cs"/>
              </a:rPr>
              <a:t> </a:t>
            </a:r>
          </a:p>
          <a:p>
            <a:pPr marL="0" indent="0" algn="ctr" eaLnBrk="1" hangingPunct="1">
              <a:buNone/>
            </a:pPr>
            <a:r>
              <a:rPr lang="en-US" b="1" dirty="0">
                <a:solidFill>
                  <a:srgbClr val="669900"/>
                </a:solidFill>
              </a:rPr>
              <a:t>“</a:t>
            </a:r>
            <a:r>
              <a:rPr lang="en-US" b="1" dirty="0" err="1">
                <a:solidFill>
                  <a:srgbClr val="669900"/>
                </a:solidFill>
              </a:rPr>
              <a:t>ulwaluko</a:t>
            </a:r>
            <a:r>
              <a:rPr lang="en-US" b="1" dirty="0">
                <a:solidFill>
                  <a:srgbClr val="669900"/>
                </a:solidFill>
              </a:rPr>
              <a:t> </a:t>
            </a:r>
            <a:r>
              <a:rPr lang="en-US" b="1" dirty="0" err="1">
                <a:solidFill>
                  <a:srgbClr val="669900"/>
                </a:solidFill>
              </a:rPr>
              <a:t>lwamadoda</a:t>
            </a:r>
            <a:r>
              <a:rPr lang="en-US" b="1" dirty="0">
                <a:solidFill>
                  <a:srgbClr val="669900"/>
                </a:solidFill>
              </a:rPr>
              <a:t>”</a:t>
            </a:r>
            <a:r>
              <a:rPr lang="en-US" dirty="0"/>
              <a:t> </a:t>
            </a:r>
          </a:p>
          <a:p>
            <a:pPr marL="0" indent="0" algn="ctr" eaLnBrk="1" hangingPunct="1">
              <a:buNone/>
            </a:pPr>
            <a:r>
              <a:rPr lang="en-US" sz="3600" b="1" dirty="0" err="1">
                <a:solidFill>
                  <a:srgbClr val="740074"/>
                </a:solidFill>
                <a:latin typeface="+mj-lt"/>
                <a:ea typeface="+mj-ea"/>
                <a:cs typeface="+mj-cs"/>
              </a:rPr>
              <a:t>libhekisa</a:t>
            </a:r>
            <a:r>
              <a:rPr lang="en-US" sz="3600" b="1" dirty="0">
                <a:solidFill>
                  <a:srgbClr val="740074"/>
                </a:solidFill>
                <a:latin typeface="+mj-lt"/>
                <a:ea typeface="+mj-ea"/>
                <a:cs typeface="+mj-cs"/>
              </a:rPr>
              <a:t> </a:t>
            </a:r>
            <a:r>
              <a:rPr lang="en-US" sz="3600" b="1" dirty="0" err="1">
                <a:solidFill>
                  <a:srgbClr val="740074"/>
                </a:solidFill>
                <a:latin typeface="+mj-lt"/>
                <a:ea typeface="+mj-ea"/>
                <a:cs typeface="+mj-cs"/>
              </a:rPr>
              <a:t>e</a:t>
            </a:r>
            <a:r>
              <a:rPr lang="en-US" b="1" dirty="0" err="1">
                <a:solidFill>
                  <a:srgbClr val="740074"/>
                </a:solidFill>
                <a:latin typeface="Calibri" panose="020F0502020204030204" pitchFamily="34" charset="0"/>
                <a:ea typeface="+mj-ea"/>
                <a:cs typeface="+mj-cs"/>
              </a:rPr>
              <a:t>kusikweni</a:t>
            </a:r>
            <a:r>
              <a:rPr lang="en-US" b="1" dirty="0">
                <a:solidFill>
                  <a:srgbClr val="740074"/>
                </a:solidFill>
                <a:latin typeface="Calibri" panose="020F0502020204030204" pitchFamily="34" charset="0"/>
                <a:ea typeface="+mj-ea"/>
                <a:cs typeface="+mj-cs"/>
              </a:rPr>
              <a:t> </a:t>
            </a:r>
            <a:r>
              <a:rPr lang="en-US" b="1" dirty="0" err="1">
                <a:solidFill>
                  <a:srgbClr val="740074"/>
                </a:solidFill>
                <a:latin typeface="Calibri" panose="020F0502020204030204" pitchFamily="34" charset="0"/>
                <a:ea typeface="+mj-ea"/>
                <a:cs typeface="+mj-cs"/>
              </a:rPr>
              <a:t>kwe</a:t>
            </a:r>
            <a:r>
              <a:rPr lang="en-US" b="1" dirty="0">
                <a:solidFill>
                  <a:srgbClr val="740074"/>
                </a:solidFill>
                <a:latin typeface="Calibri" panose="020F0502020204030204" pitchFamily="34" charset="0"/>
                <a:ea typeface="+mj-ea"/>
                <a:cs typeface="+mj-cs"/>
              </a:rPr>
              <a:t> </a:t>
            </a:r>
            <a:r>
              <a:rPr lang="en-US" b="1" dirty="0" err="1">
                <a:solidFill>
                  <a:srgbClr val="740074"/>
                </a:solidFill>
                <a:latin typeface="Calibri" panose="020F0502020204030204" pitchFamily="34" charset="0"/>
                <a:ea typeface="+mj-ea"/>
                <a:cs typeface="+mj-cs"/>
              </a:rPr>
              <a:t>jwabu</a:t>
            </a:r>
            <a:r>
              <a:rPr lang="en-US" b="1" dirty="0">
                <a:solidFill>
                  <a:srgbClr val="740074"/>
                </a:solidFill>
                <a:latin typeface="Calibri" panose="020F0502020204030204" pitchFamily="34" charset="0"/>
                <a:ea typeface="+mj-ea"/>
                <a:cs typeface="+mj-cs"/>
              </a:rPr>
              <a:t> </a:t>
            </a:r>
            <a:r>
              <a:rPr lang="en-US" b="1" dirty="0" err="1">
                <a:solidFill>
                  <a:srgbClr val="740074"/>
                </a:solidFill>
                <a:latin typeface="Calibri" panose="020F0502020204030204" pitchFamily="34" charset="0"/>
                <a:ea typeface="+mj-ea"/>
                <a:cs typeface="+mj-cs"/>
              </a:rPr>
              <a:t>kwilungu</a:t>
            </a:r>
            <a:r>
              <a:rPr lang="en-US" b="1" dirty="0">
                <a:solidFill>
                  <a:srgbClr val="740074"/>
                </a:solidFill>
                <a:latin typeface="Calibri" panose="020F0502020204030204" pitchFamily="34" charset="0"/>
                <a:ea typeface="+mj-ea"/>
                <a:cs typeface="+mj-cs"/>
              </a:rPr>
              <a:t> </a:t>
            </a:r>
            <a:r>
              <a:rPr lang="en-US" b="1" dirty="0" err="1">
                <a:solidFill>
                  <a:srgbClr val="740074"/>
                </a:solidFill>
                <a:latin typeface="Calibri" panose="020F0502020204030204" pitchFamily="34" charset="0"/>
                <a:ea typeface="+mj-ea"/>
                <a:cs typeface="+mj-cs"/>
              </a:rPr>
              <a:t>lobudoda</a:t>
            </a:r>
            <a:r>
              <a:rPr lang="en-US" b="1" dirty="0">
                <a:solidFill>
                  <a:srgbClr val="740074"/>
                </a:solidFill>
                <a:latin typeface="Calibri" panose="020F0502020204030204" pitchFamily="34" charset="0"/>
                <a:ea typeface="+mj-ea"/>
                <a:cs typeface="+mj-cs"/>
              </a:rPr>
              <a:t>. </a:t>
            </a:r>
            <a:r>
              <a:rPr lang="en-GB" b="1" dirty="0">
                <a:solidFill>
                  <a:srgbClr val="740074"/>
                </a:solidFill>
                <a:latin typeface="Calibri" panose="020F0502020204030204" pitchFamily="34" charset="0"/>
                <a:ea typeface="+mj-ea"/>
                <a:cs typeface="+mj-cs"/>
              </a:rPr>
              <a:t> </a:t>
            </a:r>
            <a:endParaRPr lang="en-US" b="1" dirty="0">
              <a:solidFill>
                <a:srgbClr val="740074"/>
              </a:solidFill>
              <a:latin typeface="Calibri" panose="020F0502020204030204" pitchFamily="34" charset="0"/>
              <a:ea typeface="+mj-ea"/>
              <a:cs typeface="+mj-cs"/>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3" name="Rectangle 2"/>
          <p:cNvSpPr/>
          <p:nvPr/>
        </p:nvSpPr>
        <p:spPr>
          <a:xfrm>
            <a:off x="685800" y="440530"/>
            <a:ext cx="7772400" cy="769441"/>
          </a:xfrm>
          <a:prstGeom prst="rect">
            <a:avLst/>
          </a:prstGeom>
        </p:spPr>
        <p:txBody>
          <a:bodyPr wrap="square">
            <a:spAutoFit/>
          </a:bodyPr>
          <a:lstStyle/>
          <a:p>
            <a:pPr algn="ctr"/>
            <a:r>
              <a:rPr lang="en-US" sz="4400" b="1" dirty="0" err="1">
                <a:solidFill>
                  <a:srgbClr val="740074"/>
                </a:solidFill>
                <a:latin typeface="Calibri" panose="020F0502020204030204" pitchFamily="34" charset="0"/>
                <a:ea typeface="+mj-ea"/>
                <a:cs typeface="+mj-cs"/>
              </a:rPr>
              <a:t>Yintoni</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ulwaluko</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Lwamadoda</a:t>
            </a:r>
            <a:r>
              <a:rPr lang="en-US" sz="4400" b="1" dirty="0">
                <a:solidFill>
                  <a:srgbClr val="740074"/>
                </a:solidFill>
                <a:latin typeface="Calibri" panose="020F0502020204030204" pitchFamily="34" charset="0"/>
                <a:ea typeface="+mj-ea"/>
                <a:cs typeface="+mj-cs"/>
              </a:rPr>
              <a:t>?</a:t>
            </a: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278209" y="1752600"/>
            <a:ext cx="4688007" cy="4415028"/>
          </a:xfrm>
        </p:spPr>
        <p:txBody>
          <a:bodyPr/>
          <a:lstStyle/>
          <a:p>
            <a:r>
              <a:rPr lang="en-US" sz="3600" b="1" dirty="0" err="1">
                <a:latin typeface="Calibri" panose="020F0502020204030204" pitchFamily="34" charset="0"/>
              </a:rPr>
              <a:t>Igama</a:t>
            </a:r>
            <a:r>
              <a:rPr lang="en-US" sz="3600" b="1" dirty="0">
                <a:latin typeface="Calibri" panose="020F0502020204030204" pitchFamily="34" charset="0"/>
              </a:rPr>
              <a:t> </a:t>
            </a:r>
            <a:r>
              <a:rPr lang="en-US" sz="3600" b="1" dirty="0">
                <a:solidFill>
                  <a:srgbClr val="669900"/>
                </a:solidFill>
                <a:latin typeface="Calibri" panose="020F0502020204030204" pitchFamily="34" charset="0"/>
              </a:rPr>
              <a:t>“</a:t>
            </a:r>
            <a:r>
              <a:rPr lang="en-US" sz="3600" b="1" dirty="0" err="1">
                <a:solidFill>
                  <a:srgbClr val="669900"/>
                </a:solidFill>
                <a:latin typeface="Calibri" panose="020F0502020204030204" pitchFamily="34" charset="0"/>
              </a:rPr>
              <a:t>ulwaluko</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lwamadoda</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lwesesibhedlele</a:t>
            </a:r>
            <a:r>
              <a:rPr lang="en-US" sz="3600" b="1" dirty="0">
                <a:solidFill>
                  <a:srgbClr val="669900"/>
                </a:solidFill>
                <a:latin typeface="Calibri" panose="020F0502020204030204" pitchFamily="34" charset="0"/>
              </a:rPr>
              <a:t>”</a:t>
            </a:r>
            <a:r>
              <a:rPr lang="en-US" sz="3600" b="1" dirty="0">
                <a:latin typeface="Calibri" panose="020F0502020204030204" pitchFamily="34" charset="0"/>
              </a:rPr>
              <a:t> </a:t>
            </a:r>
            <a:r>
              <a:rPr lang="en-US" sz="3600" b="1" dirty="0" err="1">
                <a:latin typeface="Calibri" panose="020F0502020204030204" pitchFamily="34" charset="0"/>
              </a:rPr>
              <a:t>libhekisa</a:t>
            </a:r>
            <a:r>
              <a:rPr lang="en-US" sz="3600" b="1" dirty="0">
                <a:latin typeface="Calibri" panose="020F0502020204030204" pitchFamily="34" charset="0"/>
              </a:rPr>
              <a:t> </a:t>
            </a:r>
            <a:r>
              <a:rPr lang="en-US" sz="3600" b="1" dirty="0" err="1">
                <a:latin typeface="Calibri" panose="020F0502020204030204" pitchFamily="34" charset="0"/>
              </a:rPr>
              <a:t>kutyando</a:t>
            </a:r>
            <a:r>
              <a:rPr lang="en-US" sz="3600" b="1" dirty="0">
                <a:latin typeface="Calibri" panose="020F0502020204030204" pitchFamily="34" charset="0"/>
              </a:rPr>
              <a:t> </a:t>
            </a:r>
            <a:r>
              <a:rPr lang="en-US" sz="3600" b="1" dirty="0" err="1">
                <a:latin typeface="Calibri" panose="020F0502020204030204" pitchFamily="34" charset="0"/>
              </a:rPr>
              <a:t>lokususa</a:t>
            </a:r>
            <a:r>
              <a:rPr lang="en-US" sz="3600" b="1" dirty="0">
                <a:latin typeface="Calibri" panose="020F0502020204030204" pitchFamily="34" charset="0"/>
              </a:rPr>
              <a:t> </a:t>
            </a:r>
            <a:r>
              <a:rPr lang="en-US" sz="3600" b="1" dirty="0" err="1">
                <a:latin typeface="Calibri" panose="020F0502020204030204" pitchFamily="34" charset="0"/>
              </a:rPr>
              <a:t>ujwabu</a:t>
            </a:r>
            <a:r>
              <a:rPr lang="en-US" sz="3600" b="1" dirty="0">
                <a:latin typeface="Calibri" panose="020F0502020204030204" pitchFamily="34" charset="0"/>
              </a:rPr>
              <a:t> </a:t>
            </a:r>
            <a:r>
              <a:rPr lang="en-US" sz="3600" b="1" dirty="0" err="1">
                <a:latin typeface="Calibri" panose="020F0502020204030204" pitchFamily="34" charset="0"/>
              </a:rPr>
              <a:t>ngabezempilo</a:t>
            </a:r>
            <a:r>
              <a:rPr lang="en-US" sz="3600" b="1" dirty="0">
                <a:latin typeface="Calibri" panose="020F0502020204030204" pitchFamily="34" charset="0"/>
              </a:rPr>
              <a:t> </a:t>
            </a:r>
            <a:r>
              <a:rPr lang="en-US" sz="3600" b="1" dirty="0" err="1">
                <a:latin typeface="Calibri" panose="020F0502020204030204" pitchFamily="34" charset="0"/>
              </a:rPr>
              <a:t>abaqeqeshiweyo</a:t>
            </a:r>
            <a:r>
              <a:rPr lang="en-US" sz="3600" b="1" dirty="0">
                <a:latin typeface="Calibri" panose="020F0502020204030204" pitchFamily="34" charset="0"/>
              </a:rPr>
              <a:t>.</a:t>
            </a:r>
          </a:p>
        </p:txBody>
      </p:sp>
      <p:sp>
        <p:nvSpPr>
          <p:cNvPr id="2" name="Rectangle 1"/>
          <p:cNvSpPr/>
          <p:nvPr/>
        </p:nvSpPr>
        <p:spPr>
          <a:xfrm>
            <a:off x="838200" y="382653"/>
            <a:ext cx="7574681" cy="769441"/>
          </a:xfrm>
          <a:prstGeom prst="rect">
            <a:avLst/>
          </a:prstGeom>
        </p:spPr>
        <p:txBody>
          <a:bodyPr wrap="square">
            <a:spAutoFit/>
          </a:bodyPr>
          <a:lstStyle/>
          <a:p>
            <a:pPr lvl="0"/>
            <a:r>
              <a:rPr lang="en-US" sz="4400" b="1" dirty="0" err="1">
                <a:solidFill>
                  <a:srgbClr val="740074"/>
                </a:solidFill>
                <a:latin typeface="Calibri" panose="020F0502020204030204" pitchFamily="34" charset="0"/>
              </a:rPr>
              <a:t>Yintoni</a:t>
            </a:r>
            <a:r>
              <a:rPr lang="en-US" sz="4400" b="1" dirty="0">
                <a:solidFill>
                  <a:srgbClr val="740074"/>
                </a:solidFill>
                <a:latin typeface="Calibri" panose="020F0502020204030204" pitchFamily="34" charset="0"/>
              </a:rPr>
              <a:t> </a:t>
            </a:r>
            <a:r>
              <a:rPr lang="en-US" sz="4400" b="1" dirty="0" err="1">
                <a:solidFill>
                  <a:srgbClr val="740074"/>
                </a:solidFill>
                <a:latin typeface="Calibri" panose="020F0502020204030204" pitchFamily="34" charset="0"/>
              </a:rPr>
              <a:t>ulwaluko</a:t>
            </a:r>
            <a:r>
              <a:rPr lang="en-US" sz="4400" b="1" dirty="0">
                <a:solidFill>
                  <a:srgbClr val="740074"/>
                </a:solidFill>
                <a:latin typeface="Calibri" panose="020F0502020204030204" pitchFamily="34" charset="0"/>
              </a:rPr>
              <a:t> </a:t>
            </a:r>
            <a:r>
              <a:rPr lang="en-US" sz="4400" b="1" dirty="0" err="1">
                <a:solidFill>
                  <a:srgbClr val="740074"/>
                </a:solidFill>
                <a:latin typeface="Calibri" panose="020F0502020204030204" pitchFamily="34" charset="0"/>
              </a:rPr>
              <a:t>Lwamadoda</a:t>
            </a:r>
            <a:r>
              <a:rPr lang="en-US" sz="4400" b="1" dirty="0">
                <a:solidFill>
                  <a:srgbClr val="740074"/>
                </a:solidFill>
                <a:latin typeface="Calibri" panose="020F0502020204030204" pitchFamily="34" charset="0"/>
              </a:rPr>
              <a:t>?</a:t>
            </a:r>
            <a:endParaRPr lang="en-US" dirty="0">
              <a:solidFill>
                <a:prstClr val="black"/>
              </a:solidFill>
              <a:latin typeface="Calibri" panose="020F050202020403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376" y="2590800"/>
            <a:ext cx="4011833" cy="26670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Yintoni</a:t>
            </a:r>
            <a:r>
              <a:rPr lang="en-US" sz="3600" b="1" dirty="0"/>
              <a:t> </a:t>
            </a:r>
            <a:r>
              <a:rPr lang="en-US" sz="3600" b="1" dirty="0" err="1"/>
              <a:t>eyaziwayo</a:t>
            </a:r>
            <a:r>
              <a:rPr lang="en-US" sz="3600" b="1" dirty="0"/>
              <a:t> </a:t>
            </a:r>
            <a:r>
              <a:rPr lang="en-US" sz="3600" b="1" dirty="0" err="1"/>
              <a:t>malunga</a:t>
            </a:r>
            <a:r>
              <a:rPr lang="en-US" sz="3600" b="1" dirty="0"/>
              <a:t> </a:t>
            </a:r>
            <a:r>
              <a:rPr lang="en-US" sz="3600" b="1" dirty="0" err="1"/>
              <a:t>nolwaluko</a:t>
            </a:r>
            <a:r>
              <a:rPr lang="en-US" sz="3600" b="1" dirty="0"/>
              <a:t> </a:t>
            </a:r>
            <a:r>
              <a:rPr lang="en-US" sz="3600" b="1" dirty="0" err="1"/>
              <a:t>lwamadoda</a:t>
            </a:r>
            <a:r>
              <a:rPr lang="en-US" sz="3600" b="1" dirty="0"/>
              <a:t> </a:t>
            </a:r>
            <a:r>
              <a:rPr lang="en-US" sz="3600" b="1" dirty="0" err="1"/>
              <a:t>kunye</a:t>
            </a:r>
            <a:r>
              <a:rPr lang="en-US" sz="3600" b="1" dirty="0"/>
              <a:t> </a:t>
            </a:r>
            <a:r>
              <a:rPr lang="en-US" sz="3600" b="1" dirty="0" err="1"/>
              <a:t>nokhuseleko</a:t>
            </a:r>
            <a:r>
              <a:rPr lang="en-US" sz="3600" b="1" dirty="0"/>
              <a:t> </a:t>
            </a:r>
            <a:r>
              <a:rPr lang="en-US" sz="3600" b="1" dirty="0" err="1"/>
              <a:t>lwe</a:t>
            </a:r>
            <a:r>
              <a:rPr lang="en-US" sz="3600" b="1" dirty="0"/>
              <a:t> HIV?</a:t>
            </a:r>
            <a:r>
              <a:rPr lang="en-US" b="1" dirty="0"/>
              <a:t> </a:t>
            </a:r>
            <a:endParaRPr lang="en-US" dirty="0">
              <a:latin typeface="Calibri" panose="020F0502020204030204" pitchFamily="34" charset="0"/>
            </a:endParaRPr>
          </a:p>
        </p:txBody>
      </p:sp>
      <p:sp>
        <p:nvSpPr>
          <p:cNvPr id="3" name="Content Placeholder 2"/>
          <p:cNvSpPr>
            <a:spLocks noGrp="1"/>
          </p:cNvSpPr>
          <p:nvPr>
            <p:ph idx="1"/>
          </p:nvPr>
        </p:nvSpPr>
        <p:spPr>
          <a:xfrm>
            <a:off x="431641" y="1677649"/>
            <a:ext cx="3886200" cy="4773818"/>
          </a:xfrm>
        </p:spPr>
        <p:txBody>
          <a:bodyPr/>
          <a:lstStyle/>
          <a:p>
            <a:pPr marL="0" indent="0">
              <a:lnSpc>
                <a:spcPct val="90000"/>
              </a:lnSpc>
              <a:buNone/>
            </a:pPr>
            <a:r>
              <a:rPr lang="en-US" sz="3000" b="1" dirty="0" err="1">
                <a:solidFill>
                  <a:srgbClr val="669900"/>
                </a:solidFill>
                <a:latin typeface="Calibri" panose="020F0502020204030204" pitchFamily="34" charset="0"/>
              </a:rPr>
              <a:t>Amaziko</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amathathu</a:t>
            </a:r>
            <a:r>
              <a:rPr lang="en-US" sz="3000" b="1" dirty="0">
                <a:solidFill>
                  <a:srgbClr val="669900"/>
                </a:solidFill>
                <a:latin typeface="Calibri" panose="020F0502020204030204" pitchFamily="34" charset="0"/>
              </a:rPr>
              <a:t> (3) </a:t>
            </a:r>
            <a:r>
              <a:rPr lang="en-US" sz="3000" b="1" dirty="0" err="1">
                <a:solidFill>
                  <a:srgbClr val="669900"/>
                </a:solidFill>
                <a:latin typeface="Calibri" panose="020F0502020204030204" pitchFamily="34" charset="0"/>
              </a:rPr>
              <a:t>ofundo</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lophando</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asandula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ukuhlola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ukuba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ulwaluko</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lwasesibhedlele</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lwamadoda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lungawa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khusela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na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amadoda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ukufumana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intsholongwane</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ka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gawulayo</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ngokwabelana</a:t>
            </a:r>
            <a:r>
              <a:rPr lang="en-US" sz="3000" b="1" dirty="0">
                <a:solidFill>
                  <a:srgbClr val="669900"/>
                </a:solidFill>
                <a:latin typeface="Calibri" panose="020F0502020204030204" pitchFamily="34" charset="0"/>
              </a:rPr>
              <a:t> </a:t>
            </a:r>
            <a:r>
              <a:rPr lang="en-US" sz="3000" b="1" dirty="0" err="1">
                <a:solidFill>
                  <a:srgbClr val="669900"/>
                </a:solidFill>
                <a:latin typeface="Calibri" panose="020F0502020204030204" pitchFamily="34" charset="0"/>
              </a:rPr>
              <a:t>ngesondo</a:t>
            </a:r>
            <a:r>
              <a:rPr lang="en-US" sz="3000" b="1" dirty="0">
                <a:solidFill>
                  <a:srgbClr val="669900"/>
                </a:solidFill>
                <a:latin typeface="Calibri" panose="020F0502020204030204" pitchFamily="34" charset="0"/>
              </a:rPr>
              <a:t>.</a:t>
            </a:r>
          </a:p>
          <a:p>
            <a:endParaRPr lang="en-US" sz="30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676399"/>
            <a:ext cx="5232416" cy="4876800"/>
          </a:xfrm>
        </p:spPr>
        <p:txBody>
          <a:bodyPr/>
          <a:lstStyle/>
          <a:p>
            <a:pPr algn="l"/>
            <a:r>
              <a:rPr lang="en-US" sz="3200" b="1" dirty="0" err="1">
                <a:latin typeface="Calibri" panose="020F0502020204030204" pitchFamily="34" charset="0"/>
              </a:rPr>
              <a:t>Uphando</a:t>
            </a:r>
            <a:r>
              <a:rPr lang="en-US" sz="3200" b="1" dirty="0">
                <a:latin typeface="Calibri" panose="020F0502020204030204" pitchFamily="34" charset="0"/>
              </a:rPr>
              <a:t> </a:t>
            </a:r>
            <a:r>
              <a:rPr lang="en-US" sz="3200" b="1" dirty="0" err="1">
                <a:latin typeface="Calibri" panose="020F0502020204030204" pitchFamily="34" charset="0"/>
              </a:rPr>
              <a:t>lufumanise</a:t>
            </a:r>
            <a:r>
              <a:rPr lang="en-US" sz="3200" b="1" dirty="0">
                <a:latin typeface="Calibri" panose="020F0502020204030204" pitchFamily="34" charset="0"/>
              </a:rPr>
              <a:t> </a:t>
            </a:r>
            <a:r>
              <a:rPr lang="en-US" sz="3200" b="1" dirty="0" err="1">
                <a:latin typeface="Calibri" panose="020F0502020204030204" pitchFamily="34" charset="0"/>
              </a:rPr>
              <a:t>ukuba</a:t>
            </a:r>
            <a:r>
              <a:rPr lang="en-US" sz="3200" b="1" dirty="0">
                <a:latin typeface="Calibri" panose="020F0502020204030204" pitchFamily="34" charset="0"/>
              </a:rPr>
              <a:t> </a:t>
            </a:r>
            <a:r>
              <a:rPr lang="en-US" sz="3200" b="1" dirty="0" err="1">
                <a:latin typeface="Calibri" panose="020F0502020204030204" pitchFamily="34" charset="0"/>
              </a:rPr>
              <a:t>amadoda</a:t>
            </a:r>
            <a:r>
              <a:rPr lang="en-US" sz="3200" b="1" dirty="0">
                <a:latin typeface="Calibri" panose="020F0502020204030204" pitchFamily="34" charset="0"/>
              </a:rPr>
              <a:t> </a:t>
            </a:r>
            <a:r>
              <a:rPr lang="en-US" sz="3200" b="1" dirty="0" err="1">
                <a:latin typeface="Calibri" panose="020F0502020204030204" pitchFamily="34" charset="0"/>
              </a:rPr>
              <a:t>awolukileyo</a:t>
            </a:r>
            <a:r>
              <a:rPr lang="en-US" sz="3200" b="1" dirty="0">
                <a:latin typeface="Calibri" panose="020F0502020204030204" pitchFamily="34" charset="0"/>
              </a:rPr>
              <a:t> </a:t>
            </a:r>
            <a:r>
              <a:rPr lang="en-US" sz="3200" b="1" dirty="0" err="1">
                <a:latin typeface="Calibri" panose="020F0502020204030204" pitchFamily="34" charset="0"/>
              </a:rPr>
              <a:t>amalunga</a:t>
            </a:r>
            <a:r>
              <a:rPr lang="en-US" sz="3200" b="1" dirty="0">
                <a:latin typeface="Calibri" panose="020F0502020204030204" pitchFamily="34" charset="0"/>
              </a:rPr>
              <a:t> </a:t>
            </a:r>
            <a:r>
              <a:rPr lang="en-US" sz="3200" b="1" dirty="0" err="1">
                <a:latin typeface="Calibri" panose="020F0502020204030204" pitchFamily="34" charset="0"/>
              </a:rPr>
              <a:t>nesiqingatha</a:t>
            </a:r>
            <a:r>
              <a:rPr lang="en-US" sz="3200" b="1" dirty="0">
                <a:latin typeface="Calibri" panose="020F0502020204030204" pitchFamily="34" charset="0"/>
              </a:rPr>
              <a:t> </a:t>
            </a:r>
            <a:r>
              <a:rPr lang="en-US" sz="3200" b="1" dirty="0" err="1">
                <a:latin typeface="Calibri" panose="020F0502020204030204" pitchFamily="34" charset="0"/>
              </a:rPr>
              <a:t>anako</a:t>
            </a:r>
            <a:r>
              <a:rPr lang="en-US" sz="3200" b="1" dirty="0">
                <a:latin typeface="Calibri" panose="020F0502020204030204" pitchFamily="34" charset="0"/>
              </a:rPr>
              <a:t> </a:t>
            </a:r>
            <a:r>
              <a:rPr lang="en-US" sz="3200" b="1" dirty="0" err="1">
                <a:latin typeface="Calibri" panose="020F0502020204030204" pitchFamily="34" charset="0"/>
              </a:rPr>
              <a:t>ukosuleleka</a:t>
            </a:r>
            <a:r>
              <a:rPr lang="en-US" sz="3200" b="1" dirty="0">
                <a:latin typeface="Calibri" panose="020F0502020204030204" pitchFamily="34" charset="0"/>
              </a:rPr>
              <a:t> </a:t>
            </a:r>
            <a:r>
              <a:rPr lang="en-US" sz="3200" b="1" dirty="0" err="1">
                <a:latin typeface="Calibri" panose="020F0502020204030204" pitchFamily="34" charset="0"/>
              </a:rPr>
              <a:t>nje</a:t>
            </a:r>
            <a:r>
              <a:rPr lang="en-US" sz="3200" b="1" dirty="0">
                <a:latin typeface="Calibri" panose="020F0502020204030204" pitchFamily="34" charset="0"/>
              </a:rPr>
              <a:t> </a:t>
            </a:r>
            <a:r>
              <a:rPr lang="en-US" sz="3200" b="1" dirty="0" err="1">
                <a:latin typeface="Calibri" panose="020F0502020204030204" pitchFamily="34" charset="0"/>
              </a:rPr>
              <a:t>ngamadoda</a:t>
            </a:r>
            <a:r>
              <a:rPr lang="en-US" sz="3200" b="1" dirty="0">
                <a:latin typeface="Calibri" panose="020F0502020204030204" pitchFamily="34" charset="0"/>
              </a:rPr>
              <a:t> </a:t>
            </a:r>
            <a:r>
              <a:rPr lang="en-US" sz="3200" b="1" dirty="0" err="1">
                <a:latin typeface="Calibri" panose="020F0502020204030204" pitchFamily="34" charset="0"/>
              </a:rPr>
              <a:t>angolukanga</a:t>
            </a:r>
            <a:r>
              <a:rPr lang="en-US" sz="3200" b="1" dirty="0">
                <a:latin typeface="Calibri" panose="020F0502020204030204" pitchFamily="34" charset="0"/>
              </a:rPr>
              <a:t>. </a:t>
            </a:r>
            <a:r>
              <a:rPr lang="en-US" sz="3200" b="1" dirty="0" err="1">
                <a:latin typeface="Calibri" panose="020F0502020204030204" pitchFamily="34" charset="0"/>
              </a:rPr>
              <a:t>Ngamanye</a:t>
            </a:r>
            <a:r>
              <a:rPr lang="en-US" sz="3200" b="1" dirty="0">
                <a:latin typeface="Calibri" panose="020F0502020204030204" pitchFamily="34" charset="0"/>
              </a:rPr>
              <a:t> </a:t>
            </a:r>
            <a:r>
              <a:rPr lang="en-US" sz="3200" b="1" dirty="0" err="1">
                <a:latin typeface="Calibri" panose="020F0502020204030204" pitchFamily="34" charset="0"/>
              </a:rPr>
              <a:t>amagama</a:t>
            </a:r>
            <a:r>
              <a:rPr lang="en-US" sz="3200" b="1" dirty="0">
                <a:latin typeface="Calibri" panose="020F0502020204030204" pitchFamily="34" charset="0"/>
              </a:rPr>
              <a:t>, </a:t>
            </a:r>
            <a:r>
              <a:rPr lang="en-US" sz="3200" b="1" dirty="0" err="1">
                <a:solidFill>
                  <a:srgbClr val="669900"/>
                </a:solidFill>
                <a:latin typeface="Calibri" panose="020F0502020204030204" pitchFamily="34" charset="0"/>
              </a:rPr>
              <a:t>ulwaluko</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lufunyaniswe</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lusebenza</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kangange</a:t>
            </a:r>
            <a:r>
              <a:rPr lang="en-US" sz="3200" b="1" dirty="0">
                <a:solidFill>
                  <a:srgbClr val="669900"/>
                </a:solidFill>
                <a:latin typeface="Calibri" panose="020F0502020204030204" pitchFamily="34" charset="0"/>
              </a:rPr>
              <a:t> 50% </a:t>
            </a:r>
            <a:r>
              <a:rPr lang="en-US" sz="3200" b="1" dirty="0" err="1">
                <a:solidFill>
                  <a:srgbClr val="669900"/>
                </a:solidFill>
                <a:latin typeface="Calibri" panose="020F0502020204030204" pitchFamily="34" charset="0"/>
              </a:rPr>
              <a:t>ukukhusela</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amadoda</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kwintsholongwane</a:t>
            </a:r>
            <a:r>
              <a:rPr lang="en-US" sz="3200" b="1" dirty="0">
                <a:solidFill>
                  <a:srgbClr val="669900"/>
                </a:solidFill>
                <a:latin typeface="Calibri" panose="020F0502020204030204" pitchFamily="34" charset="0"/>
              </a:rPr>
              <a:t> </a:t>
            </a:r>
            <a:r>
              <a:rPr lang="en-US" sz="3200" b="1" dirty="0" err="1">
                <a:solidFill>
                  <a:srgbClr val="669900"/>
                </a:solidFill>
                <a:latin typeface="Calibri" panose="020F0502020204030204" pitchFamily="34" charset="0"/>
              </a:rPr>
              <a:t>kagawulayo</a:t>
            </a:r>
            <a:r>
              <a:rPr lang="en-US" sz="3200" b="1" dirty="0">
                <a:solidFill>
                  <a:srgbClr val="669900"/>
                </a:solidFill>
                <a:latin typeface="Calibri" panose="020F0502020204030204" pitchFamily="34" charset="0"/>
              </a:rPr>
              <a:t>.</a:t>
            </a:r>
            <a:r>
              <a:rPr lang="en-GB" sz="3200" b="1" dirty="0">
                <a:solidFill>
                  <a:srgbClr val="669900"/>
                </a:solidFill>
                <a:latin typeface="Calibri" panose="020F0502020204030204" pitchFamily="34" charset="0"/>
              </a:rPr>
              <a:t> </a:t>
            </a:r>
            <a:endParaRPr lang="en-US" sz="32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9"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eaLnBrk="1" hangingPunct="1"/>
            <a:r>
              <a:rPr lang="en-US" sz="3600" b="1" dirty="0" err="1">
                <a:latin typeface="Calibri" panose="020F0502020204030204" pitchFamily="34" charset="0"/>
              </a:rPr>
              <a:t>Yintoni</a:t>
            </a:r>
            <a:r>
              <a:rPr lang="en-US" sz="3600" b="1" dirty="0">
                <a:latin typeface="Calibri" panose="020F0502020204030204" pitchFamily="34" charset="0"/>
              </a:rPr>
              <a:t> </a:t>
            </a:r>
            <a:r>
              <a:rPr lang="en-US" sz="3600" b="1" dirty="0" err="1">
                <a:latin typeface="Calibri" panose="020F0502020204030204" pitchFamily="34" charset="0"/>
              </a:rPr>
              <a:t>eyaziwayo</a:t>
            </a:r>
            <a:r>
              <a:rPr lang="en-US" sz="3600" b="1" dirty="0">
                <a:latin typeface="Calibri" panose="020F0502020204030204" pitchFamily="34" charset="0"/>
              </a:rPr>
              <a:t> </a:t>
            </a:r>
            <a:r>
              <a:rPr lang="en-US" sz="3600" b="1" dirty="0" err="1">
                <a:latin typeface="Calibri" panose="020F0502020204030204" pitchFamily="34" charset="0"/>
              </a:rPr>
              <a:t>malunga</a:t>
            </a:r>
            <a:r>
              <a:rPr lang="en-US" sz="3600" b="1" dirty="0">
                <a:latin typeface="Calibri" panose="020F0502020204030204" pitchFamily="34" charset="0"/>
              </a:rPr>
              <a:t> </a:t>
            </a:r>
            <a:r>
              <a:rPr lang="en-US" sz="3600" b="1" dirty="0" err="1">
                <a:latin typeface="Calibri" panose="020F0502020204030204" pitchFamily="34" charset="0"/>
              </a:rPr>
              <a:t>nolwaluko</a:t>
            </a:r>
            <a:r>
              <a:rPr lang="en-US" sz="3600" b="1" dirty="0">
                <a:latin typeface="Calibri" panose="020F0502020204030204" pitchFamily="34" charset="0"/>
              </a:rPr>
              <a:t> </a:t>
            </a:r>
            <a:r>
              <a:rPr lang="en-US" sz="3600" b="1" dirty="0" err="1">
                <a:latin typeface="Calibri" panose="020F0502020204030204" pitchFamily="34" charset="0"/>
              </a:rPr>
              <a:t>lwamadoda</a:t>
            </a:r>
            <a:r>
              <a:rPr lang="en-US" sz="3600" b="1" dirty="0">
                <a:latin typeface="Calibri" panose="020F0502020204030204" pitchFamily="34" charset="0"/>
              </a:rPr>
              <a:t> </a:t>
            </a:r>
            <a:r>
              <a:rPr lang="en-US" sz="3600" b="1" dirty="0" err="1">
                <a:latin typeface="Calibri" panose="020F0502020204030204" pitchFamily="34" charset="0"/>
              </a:rPr>
              <a:t>kunye</a:t>
            </a:r>
            <a:r>
              <a:rPr lang="en-US" sz="3600" b="1" dirty="0">
                <a:latin typeface="Calibri" panose="020F0502020204030204" pitchFamily="34" charset="0"/>
              </a:rPr>
              <a:t> </a:t>
            </a:r>
            <a:r>
              <a:rPr lang="en-US" sz="3600" b="1" dirty="0" err="1">
                <a:latin typeface="Calibri" panose="020F0502020204030204" pitchFamily="34" charset="0"/>
              </a:rPr>
              <a:t>nokhuseleko</a:t>
            </a:r>
            <a:r>
              <a:rPr lang="en-US" sz="3600" b="1" dirty="0">
                <a:latin typeface="Calibri" panose="020F0502020204030204" pitchFamily="34" charset="0"/>
              </a:rPr>
              <a:t> </a:t>
            </a:r>
            <a:r>
              <a:rPr lang="en-US" sz="3600" b="1" dirty="0" err="1">
                <a:latin typeface="Calibri" panose="020F0502020204030204" pitchFamily="34" charset="0"/>
              </a:rPr>
              <a:t>lwe</a:t>
            </a:r>
            <a:r>
              <a:rPr lang="en-US" sz="3600" b="1" dirty="0">
                <a:latin typeface="Calibri" panose="020F0502020204030204" pitchFamily="34" charset="0"/>
              </a:rPr>
              <a:t> HIV? </a:t>
            </a:r>
            <a:endParaRPr lang="en-US" sz="3600" dirty="0">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304800" y="2423013"/>
            <a:ext cx="3066554" cy="3383573"/>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20" y="1905000"/>
            <a:ext cx="6170580" cy="4953000"/>
          </a:xfrm>
        </p:spPr>
        <p:txBody>
          <a:bodyPr/>
          <a:lstStyle/>
          <a:p>
            <a:pPr algn="l"/>
            <a:br>
              <a:rPr lang="en-GB" sz="2600" b="1" dirty="0">
                <a:solidFill>
                  <a:srgbClr val="669900"/>
                </a:solidFill>
                <a:latin typeface="Calibri" panose="020F0502020204030204" pitchFamily="34" charset="0"/>
              </a:rPr>
            </a:br>
            <a:r>
              <a:rPr lang="en-US" sz="2600" b="1" dirty="0" err="1">
                <a:solidFill>
                  <a:srgbClr val="669900"/>
                </a:solidFill>
                <a:latin typeface="Calibri" panose="020F0502020204030204" pitchFamily="34" charset="0"/>
              </a:rPr>
              <a:t>Ulwaluko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lwamadoda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lwasesibhedlele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ngeyona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ndlela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ichanekileyo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yokunciphisa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amathuba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okufumana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intsholongwane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kagawulayo</a:t>
            </a:r>
            <a:r>
              <a:rPr lang="en-US" sz="2600" b="1" dirty="0">
                <a:solidFill>
                  <a:srgbClr val="669900"/>
                </a:solidFill>
                <a:latin typeface="Calibri" panose="020F0502020204030204" pitchFamily="34" charset="0"/>
              </a:rPr>
              <a:t>.  </a:t>
            </a:r>
            <a:br>
              <a:rPr lang="en-US" sz="2600" b="1" dirty="0">
                <a:solidFill>
                  <a:srgbClr val="669900"/>
                </a:solidFill>
                <a:latin typeface="Calibri" panose="020F0502020204030204" pitchFamily="34" charset="0"/>
              </a:rPr>
            </a:br>
            <a:r>
              <a:rPr lang="en-US" sz="2600" b="1" dirty="0" err="1">
                <a:solidFill>
                  <a:srgbClr val="669900"/>
                </a:solidFill>
                <a:latin typeface="Calibri" panose="020F0502020204030204" pitchFamily="34" charset="0"/>
              </a:rPr>
              <a:t>Nangona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kunjalo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ulwaluko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alusiniki</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ukhuseleko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olupheleleyo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lokuzikhusela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kwi</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ntsholongwane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gawulayo</a:t>
            </a:r>
            <a:r>
              <a:rPr lang="en-US" sz="2600" b="1" dirty="0">
                <a:solidFill>
                  <a:srgbClr val="669900"/>
                </a:solidFill>
                <a:latin typeface="Calibri" panose="020F0502020204030204" pitchFamily="34" charset="0"/>
              </a:rPr>
              <a:t>. </a:t>
            </a:r>
            <a:br>
              <a:rPr lang="en-US" sz="2600" b="1" dirty="0">
                <a:solidFill>
                  <a:srgbClr val="669900"/>
                </a:solidFill>
                <a:latin typeface="Calibri" panose="020F0502020204030204" pitchFamily="34" charset="0"/>
              </a:rPr>
            </a:br>
            <a:r>
              <a:rPr lang="en-US" sz="2600" b="1" dirty="0" err="1">
                <a:solidFill>
                  <a:srgbClr val="669900"/>
                </a:solidFill>
                <a:latin typeface="Calibri" panose="020F0502020204030204" pitchFamily="34" charset="0"/>
              </a:rPr>
              <a:t>Ngenxa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yoku</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ulwaluko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lumele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lisetyenziswe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ukongezelela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kwezinye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indlela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ezaziwayo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zokukhusela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intsholongwane</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gawulayo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kuquka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ukusebenzisa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ikhondoms</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ngendlela</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eyiyo</a:t>
            </a:r>
            <a:r>
              <a:rPr lang="en-US" sz="2600" b="1" dirty="0">
                <a:solidFill>
                  <a:srgbClr val="669900"/>
                </a:solidFill>
                <a:latin typeface="Calibri" panose="020F0502020204030204" pitchFamily="34" charset="0"/>
              </a:rPr>
              <a:t> </a:t>
            </a:r>
            <a:r>
              <a:rPr lang="en-US" sz="2600" b="1" dirty="0" err="1">
                <a:solidFill>
                  <a:srgbClr val="669900"/>
                </a:solidFill>
                <a:latin typeface="Calibri" panose="020F0502020204030204" pitchFamily="34" charset="0"/>
              </a:rPr>
              <a:t>rhoqo</a:t>
            </a:r>
            <a:r>
              <a:rPr lang="en-US" sz="2600" b="1" dirty="0">
                <a:solidFill>
                  <a:srgbClr val="669900"/>
                </a:solidFill>
                <a:latin typeface="Calibri" panose="020F0502020204030204" pitchFamily="34" charset="0"/>
              </a:rPr>
              <a:t>.</a:t>
            </a:r>
            <a:br>
              <a:rPr lang="en-GB" sz="2600" b="1" dirty="0">
                <a:solidFill>
                  <a:srgbClr val="669900"/>
                </a:solidFill>
                <a:latin typeface="Calibri" panose="020F0502020204030204" pitchFamily="34" charset="0"/>
              </a:rPr>
            </a:br>
            <a:br>
              <a:rPr lang="en-GB" sz="2600" b="1" dirty="0">
                <a:latin typeface="Calibri" panose="020F0502020204030204" pitchFamily="34" charset="0"/>
              </a:rPr>
            </a:br>
            <a:endParaRPr lang="en-US" sz="26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353" r="33052"/>
          <a:stretch/>
        </p:blipFill>
        <p:spPr>
          <a:xfrm>
            <a:off x="6293790" y="2981043"/>
            <a:ext cx="2665380" cy="2819400"/>
          </a:xfrm>
          <a:prstGeom prst="rect">
            <a:avLst/>
          </a:prstGeom>
        </p:spPr>
      </p:pic>
      <p:sp>
        <p:nvSpPr>
          <p:cNvPr id="9"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eaLnBrk="1" hangingPunct="1"/>
            <a:r>
              <a:rPr lang="en-US" sz="3600" b="1" dirty="0" err="1">
                <a:latin typeface="Calibri" panose="020F0502020204030204" pitchFamily="34" charset="0"/>
              </a:rPr>
              <a:t>Yintoni</a:t>
            </a:r>
            <a:r>
              <a:rPr lang="en-US" sz="3600" b="1" dirty="0">
                <a:latin typeface="Calibri" panose="020F0502020204030204" pitchFamily="34" charset="0"/>
              </a:rPr>
              <a:t> </a:t>
            </a:r>
            <a:r>
              <a:rPr lang="en-US" sz="3600" b="1" dirty="0" err="1">
                <a:latin typeface="Calibri" panose="020F0502020204030204" pitchFamily="34" charset="0"/>
              </a:rPr>
              <a:t>eyaziwayo</a:t>
            </a:r>
            <a:r>
              <a:rPr lang="en-US" sz="3600" b="1" dirty="0">
                <a:latin typeface="Calibri" panose="020F0502020204030204" pitchFamily="34" charset="0"/>
              </a:rPr>
              <a:t> </a:t>
            </a:r>
            <a:r>
              <a:rPr lang="en-US" sz="3600" b="1" dirty="0" err="1">
                <a:latin typeface="Calibri" panose="020F0502020204030204" pitchFamily="34" charset="0"/>
              </a:rPr>
              <a:t>malunga</a:t>
            </a:r>
            <a:r>
              <a:rPr lang="en-US" sz="3600" b="1" dirty="0">
                <a:latin typeface="Calibri" panose="020F0502020204030204" pitchFamily="34" charset="0"/>
              </a:rPr>
              <a:t> </a:t>
            </a:r>
            <a:r>
              <a:rPr lang="en-US" sz="3600" b="1" dirty="0" err="1">
                <a:latin typeface="Calibri" panose="020F0502020204030204" pitchFamily="34" charset="0"/>
              </a:rPr>
              <a:t>nolwaluko</a:t>
            </a:r>
            <a:r>
              <a:rPr lang="en-US" sz="3600" b="1" dirty="0">
                <a:latin typeface="Calibri" panose="020F0502020204030204" pitchFamily="34" charset="0"/>
              </a:rPr>
              <a:t> </a:t>
            </a:r>
            <a:r>
              <a:rPr lang="en-US" sz="3600" b="1" dirty="0" err="1">
                <a:latin typeface="Calibri" panose="020F0502020204030204" pitchFamily="34" charset="0"/>
              </a:rPr>
              <a:t>lwamadoda</a:t>
            </a:r>
            <a:r>
              <a:rPr lang="en-US" sz="3600" b="1" dirty="0">
                <a:latin typeface="Calibri" panose="020F0502020204030204" pitchFamily="34" charset="0"/>
              </a:rPr>
              <a:t> </a:t>
            </a:r>
            <a:r>
              <a:rPr lang="en-US" sz="3600" b="1" dirty="0" err="1">
                <a:latin typeface="Calibri" panose="020F0502020204030204" pitchFamily="34" charset="0"/>
              </a:rPr>
              <a:t>kunye</a:t>
            </a:r>
            <a:r>
              <a:rPr lang="en-US" sz="3600" b="1" dirty="0">
                <a:latin typeface="Calibri" panose="020F0502020204030204" pitchFamily="34" charset="0"/>
              </a:rPr>
              <a:t> </a:t>
            </a:r>
            <a:r>
              <a:rPr lang="en-US" sz="3600" b="1" dirty="0" err="1">
                <a:latin typeface="Calibri" panose="020F0502020204030204" pitchFamily="34" charset="0"/>
              </a:rPr>
              <a:t>nokhuseleko</a:t>
            </a:r>
            <a:r>
              <a:rPr lang="en-US" sz="3600" b="1" dirty="0">
                <a:latin typeface="Calibri" panose="020F0502020204030204" pitchFamily="34" charset="0"/>
              </a:rPr>
              <a:t> </a:t>
            </a:r>
            <a:r>
              <a:rPr lang="en-US" sz="3600" b="1" dirty="0" err="1">
                <a:latin typeface="Calibri" panose="020F0502020204030204" pitchFamily="34" charset="0"/>
              </a:rPr>
              <a:t>lwe</a:t>
            </a:r>
            <a:r>
              <a:rPr lang="en-US" sz="3600" b="1" dirty="0">
                <a:latin typeface="Calibri" panose="020F0502020204030204" pitchFamily="34" charset="0"/>
              </a:rPr>
              <a:t> HIV? </a:t>
            </a:r>
            <a:endParaRPr lang="en-US" sz="36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libri" panose="020F0502020204030204" pitchFamily="34" charset="0"/>
              </a:rPr>
              <a:t>Yintoni</a:t>
            </a:r>
            <a:r>
              <a:rPr lang="en-US" b="1" dirty="0">
                <a:latin typeface="Calibri" panose="020F0502020204030204" pitchFamily="34" charset="0"/>
              </a:rPr>
              <a:t> </a:t>
            </a:r>
            <a:r>
              <a:rPr lang="en-US" b="1" dirty="0" err="1">
                <a:latin typeface="Calibri" panose="020F0502020204030204" pitchFamily="34" charset="0"/>
              </a:rPr>
              <a:t>enye</a:t>
            </a:r>
            <a:r>
              <a:rPr lang="en-US" b="1" dirty="0">
                <a:latin typeface="Calibri" panose="020F0502020204030204" pitchFamily="34" charset="0"/>
              </a:rPr>
              <a:t> </a:t>
            </a:r>
            <a:r>
              <a:rPr lang="en-US" b="1" dirty="0" err="1">
                <a:latin typeface="Calibri" panose="020F0502020204030204" pitchFamily="34" charset="0"/>
              </a:rPr>
              <a:t>eyaziwayo</a:t>
            </a:r>
            <a:r>
              <a:rPr lang="en-US" b="1" dirty="0">
                <a:latin typeface="Calibri" panose="020F0502020204030204" pitchFamily="34" charset="0"/>
              </a:rPr>
              <a:t> </a:t>
            </a:r>
            <a:r>
              <a:rPr lang="en-US" b="1" dirty="0" err="1">
                <a:latin typeface="Calibri" panose="020F0502020204030204" pitchFamily="34" charset="0"/>
              </a:rPr>
              <a:t>ngolwaluko</a:t>
            </a:r>
            <a:r>
              <a:rPr lang="en-US" b="1" dirty="0">
                <a:latin typeface="Calibri" panose="020F0502020204030204" pitchFamily="34" charset="0"/>
              </a:rPr>
              <a:t> </a:t>
            </a:r>
            <a:r>
              <a:rPr lang="en-US" b="1" dirty="0" err="1">
                <a:latin typeface="Calibri" panose="020F0502020204030204" pitchFamily="34" charset="0"/>
              </a:rPr>
              <a:t>lwamadoda</a:t>
            </a:r>
            <a:r>
              <a:rPr lang="en-US"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377212" y="2097017"/>
            <a:ext cx="4766788" cy="3617983"/>
          </a:xfrm>
        </p:spPr>
        <p:txBody>
          <a:bodyPr/>
          <a:lstStyle/>
          <a:p>
            <a:pPr marL="0" indent="0">
              <a:lnSpc>
                <a:spcPct val="90000"/>
              </a:lnSpc>
              <a:buNone/>
            </a:pPr>
            <a:r>
              <a:rPr lang="en-US" sz="3600" b="1" dirty="0" err="1">
                <a:solidFill>
                  <a:srgbClr val="669900"/>
                </a:solidFill>
                <a:latin typeface="Calibri" panose="020F0502020204030204" pitchFamily="34" charset="0"/>
              </a:rPr>
              <a:t>Ulwaluko</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lwamadoda</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aliwakhuseli</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abafazi</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ekufumaneni</a:t>
            </a:r>
            <a:r>
              <a:rPr lang="en-US" sz="3600" b="1" dirty="0">
                <a:solidFill>
                  <a:srgbClr val="669900"/>
                </a:solidFill>
                <a:latin typeface="Calibri" panose="020F0502020204030204" pitchFamily="34" charset="0"/>
              </a:rPr>
              <a:t> </a:t>
            </a:r>
            <a:r>
              <a:rPr lang="en-US" sz="3600" b="1" dirty="0" err="1">
                <a:solidFill>
                  <a:srgbClr val="669900"/>
                </a:solidFill>
                <a:latin typeface="Calibri" panose="020F0502020204030204" pitchFamily="34" charset="0"/>
              </a:rPr>
              <a:t>iHIV</a:t>
            </a:r>
            <a:r>
              <a:rPr lang="en-US" sz="3600" b="1" dirty="0">
                <a:solidFill>
                  <a:srgbClr val="669900"/>
                </a:solidFill>
                <a:latin typeface="Calibri" panose="020F0502020204030204" pitchFamily="34" charset="0"/>
              </a:rPr>
              <a:t>.  </a:t>
            </a:r>
          </a:p>
          <a:p>
            <a:pPr marL="0" indent="0">
              <a:lnSpc>
                <a:spcPct val="90000"/>
              </a:lnSpc>
              <a:buNone/>
            </a:pPr>
            <a:r>
              <a:rPr lang="en-US" sz="3600" b="1" dirty="0" err="1">
                <a:solidFill>
                  <a:srgbClr val="740074"/>
                </a:solidFill>
                <a:latin typeface="Calibri" panose="020F0502020204030204" pitchFamily="34" charset="0"/>
              </a:rPr>
              <a:t>Amadoda</a:t>
            </a:r>
            <a:r>
              <a:rPr lang="en-US" sz="3600" b="1" dirty="0">
                <a:solidFill>
                  <a:srgbClr val="740074"/>
                </a:solidFill>
                <a:latin typeface="Calibri" panose="020F0502020204030204" pitchFamily="34" charset="0"/>
              </a:rPr>
              <a:t> </a:t>
            </a:r>
            <a:r>
              <a:rPr lang="en-US" sz="3600" b="1" dirty="0" err="1">
                <a:solidFill>
                  <a:srgbClr val="740074"/>
                </a:solidFill>
                <a:latin typeface="Calibri" panose="020F0502020204030204" pitchFamily="34" charset="0"/>
              </a:rPr>
              <a:t>ane</a:t>
            </a:r>
            <a:r>
              <a:rPr lang="en-US" sz="3600" b="1" dirty="0">
                <a:solidFill>
                  <a:srgbClr val="740074"/>
                </a:solidFill>
                <a:latin typeface="Calibri" panose="020F0502020204030204" pitchFamily="34" charset="0"/>
              </a:rPr>
              <a:t> HIV </a:t>
            </a:r>
            <a:r>
              <a:rPr lang="en-US" sz="3600" b="1" dirty="0" err="1">
                <a:solidFill>
                  <a:srgbClr val="740074"/>
                </a:solidFill>
                <a:latin typeface="Calibri" panose="020F0502020204030204" pitchFamily="34" charset="0"/>
              </a:rPr>
              <a:t>olukileyo</a:t>
            </a:r>
            <a:r>
              <a:rPr lang="en-US" sz="3600" b="1" dirty="0">
                <a:solidFill>
                  <a:srgbClr val="740074"/>
                </a:solidFill>
                <a:latin typeface="Calibri" panose="020F0502020204030204" pitchFamily="34" charset="0"/>
              </a:rPr>
              <a:t> </a:t>
            </a:r>
            <a:r>
              <a:rPr lang="en-US" sz="3600" b="1" dirty="0" err="1">
                <a:solidFill>
                  <a:srgbClr val="740074"/>
                </a:solidFill>
                <a:latin typeface="Calibri" panose="020F0502020204030204" pitchFamily="34" charset="0"/>
              </a:rPr>
              <a:t>anako</a:t>
            </a:r>
            <a:r>
              <a:rPr lang="en-US" sz="3600" b="1" dirty="0">
                <a:solidFill>
                  <a:srgbClr val="740074"/>
                </a:solidFill>
                <a:latin typeface="Calibri" panose="020F0502020204030204" pitchFamily="34" charset="0"/>
              </a:rPr>
              <a:t> </a:t>
            </a:r>
            <a:r>
              <a:rPr lang="en-US" sz="3600" b="1" dirty="0" err="1">
                <a:solidFill>
                  <a:srgbClr val="740074"/>
                </a:solidFill>
                <a:latin typeface="Calibri" panose="020F0502020204030204" pitchFamily="34" charset="0"/>
              </a:rPr>
              <a:t>ukuyidlulisa</a:t>
            </a:r>
            <a:r>
              <a:rPr lang="en-US" sz="3600" b="1" dirty="0">
                <a:solidFill>
                  <a:srgbClr val="740074"/>
                </a:solidFill>
                <a:latin typeface="Calibri" panose="020F0502020204030204" pitchFamily="34" charset="0"/>
              </a:rPr>
              <a:t> </a:t>
            </a:r>
            <a:r>
              <a:rPr lang="en-US" sz="3600" b="1" dirty="0" err="1">
                <a:solidFill>
                  <a:srgbClr val="740074"/>
                </a:solidFill>
                <a:latin typeface="Calibri" panose="020F0502020204030204" pitchFamily="34" charset="0"/>
              </a:rPr>
              <a:t>iHIV</a:t>
            </a:r>
            <a:r>
              <a:rPr lang="en-US" sz="3600" b="1" dirty="0">
                <a:solidFill>
                  <a:srgbClr val="740074"/>
                </a:solidFill>
                <a:latin typeface="Calibri" panose="020F0502020204030204" pitchFamily="34" charset="0"/>
              </a:rPr>
              <a:t> </a:t>
            </a:r>
            <a:r>
              <a:rPr lang="en-US" sz="3600" b="1" dirty="0" err="1">
                <a:solidFill>
                  <a:srgbClr val="740074"/>
                </a:solidFill>
                <a:latin typeface="Calibri" panose="020F0502020204030204" pitchFamily="34" charset="0"/>
              </a:rPr>
              <a:t>kumaqabane</a:t>
            </a:r>
            <a:r>
              <a:rPr lang="en-US" sz="3600" b="1" dirty="0">
                <a:solidFill>
                  <a:srgbClr val="740074"/>
                </a:solidFill>
                <a:latin typeface="Calibri" panose="020F0502020204030204" pitchFamily="34" charset="0"/>
              </a:rPr>
              <a:t> abo. </a:t>
            </a:r>
          </a:p>
          <a:p>
            <a:pPr marL="0" indent="0">
              <a:lnSpc>
                <a:spcPct val="90000"/>
              </a:lnSpc>
              <a:buNone/>
            </a:pPr>
            <a:endParaRPr lang="en-US" sz="36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stretch>
            <a:fillRect/>
          </a:stretch>
        </p:blipFill>
        <p:spPr>
          <a:xfrm>
            <a:off x="425970" y="2686702"/>
            <a:ext cx="3657917" cy="2438611"/>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7200" y="1905000"/>
            <a:ext cx="4724400" cy="3970318"/>
          </a:xfrm>
          <a:prstGeom prst="rect">
            <a:avLst/>
          </a:prstGeom>
        </p:spPr>
        <p:txBody>
          <a:bodyPr wrap="square">
            <a:spAutoFit/>
          </a:bodyPr>
          <a:lstStyle/>
          <a:p>
            <a:r>
              <a:rPr lang="en-US" sz="3600" b="1" dirty="0" err="1">
                <a:solidFill>
                  <a:srgbClr val="669900"/>
                </a:solidFill>
                <a:latin typeface="Calibri" panose="020F0502020204030204" pitchFamily="34" charset="0"/>
                <a:ea typeface="+mj-ea"/>
                <a:cs typeface="+mj-cs"/>
              </a:rPr>
              <a:t>Ngenxa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yoku</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amadoda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asandula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ukwaluka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kufuneka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bame</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balinde</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ukuze</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inxeba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liphile</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ngokupheleleyo</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phambi</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kokuba</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abelane</a:t>
            </a:r>
            <a:r>
              <a:rPr lang="en-US" sz="3600" b="1" dirty="0">
                <a:solidFill>
                  <a:srgbClr val="669900"/>
                </a:solidFill>
                <a:latin typeface="Calibri" panose="020F0502020204030204" pitchFamily="34" charset="0"/>
                <a:ea typeface="+mj-ea"/>
                <a:cs typeface="+mj-cs"/>
              </a:rPr>
              <a:t> </a:t>
            </a:r>
            <a:r>
              <a:rPr lang="en-US" sz="3600" b="1" dirty="0" err="1">
                <a:solidFill>
                  <a:srgbClr val="669900"/>
                </a:solidFill>
                <a:latin typeface="Calibri" panose="020F0502020204030204" pitchFamily="34" charset="0"/>
                <a:ea typeface="+mj-ea"/>
                <a:cs typeface="+mj-cs"/>
              </a:rPr>
              <a:t>ngesondo</a:t>
            </a:r>
            <a:r>
              <a:rPr lang="en-US" sz="3600" b="1" dirty="0">
                <a:solidFill>
                  <a:srgbClr val="669900"/>
                </a:solidFill>
                <a:latin typeface="Calibri" panose="020F0502020204030204" pitchFamily="34" charset="0"/>
                <a:ea typeface="+mj-ea"/>
                <a:cs typeface="+mj-cs"/>
              </a:rPr>
              <a:t>.</a:t>
            </a:r>
            <a:endParaRPr lang="en-US" dirty="0">
              <a:solidFill>
                <a:srgbClr val="669900"/>
              </a:solidFill>
              <a:latin typeface="Calibri" panose="020F0502020204030204" pitchFamily="34" charset="0"/>
            </a:endParaRPr>
          </a:p>
        </p:txBody>
      </p:sp>
      <p:sp>
        <p:nvSpPr>
          <p:cNvPr id="9" name="Title 1"/>
          <p:cNvSpPr txBox="1">
            <a:spLocks/>
          </p:cNvSpPr>
          <p:nvPr/>
        </p:nvSpPr>
        <p:spPr bwMode="auto">
          <a:xfrm>
            <a:off x="609600" y="1935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eaLnBrk="1" hangingPunct="1"/>
            <a:r>
              <a:rPr lang="en-US" b="1" dirty="0" err="1">
                <a:latin typeface="Calibri" panose="020F0502020204030204" pitchFamily="34" charset="0"/>
              </a:rPr>
              <a:t>Yintoni</a:t>
            </a:r>
            <a:r>
              <a:rPr lang="en-US" b="1" dirty="0">
                <a:latin typeface="Calibri" panose="020F0502020204030204" pitchFamily="34" charset="0"/>
              </a:rPr>
              <a:t> </a:t>
            </a:r>
            <a:r>
              <a:rPr lang="en-US" b="1" dirty="0" err="1">
                <a:latin typeface="Calibri" panose="020F0502020204030204" pitchFamily="34" charset="0"/>
              </a:rPr>
              <a:t>enye</a:t>
            </a:r>
            <a:r>
              <a:rPr lang="en-US" b="1" dirty="0">
                <a:latin typeface="Calibri" panose="020F0502020204030204" pitchFamily="34" charset="0"/>
              </a:rPr>
              <a:t> </a:t>
            </a:r>
            <a:r>
              <a:rPr lang="en-US" b="1" dirty="0" err="1">
                <a:latin typeface="Calibri" panose="020F0502020204030204" pitchFamily="34" charset="0"/>
              </a:rPr>
              <a:t>eyaziwayo</a:t>
            </a:r>
            <a:r>
              <a:rPr lang="en-US" b="1" dirty="0">
                <a:latin typeface="Calibri" panose="020F0502020204030204" pitchFamily="34" charset="0"/>
              </a:rPr>
              <a:t> </a:t>
            </a:r>
            <a:r>
              <a:rPr lang="en-US" b="1" dirty="0" err="1">
                <a:latin typeface="Calibri" panose="020F0502020204030204" pitchFamily="34" charset="0"/>
              </a:rPr>
              <a:t>ngolwaluko</a:t>
            </a:r>
            <a:r>
              <a:rPr lang="en-US" b="1" dirty="0">
                <a:latin typeface="Calibri" panose="020F0502020204030204" pitchFamily="34" charset="0"/>
              </a:rPr>
              <a:t> </a:t>
            </a:r>
            <a:r>
              <a:rPr lang="en-US" b="1" dirty="0" err="1">
                <a:latin typeface="Calibri" panose="020F0502020204030204" pitchFamily="34" charset="0"/>
              </a:rPr>
              <a:t>lwamadoda</a:t>
            </a:r>
            <a:r>
              <a:rPr lang="en-US" b="1" dirty="0">
                <a:latin typeface="Calibri" panose="020F0502020204030204" pitchFamily="34" charset="0"/>
              </a:rPr>
              <a:t>?</a:t>
            </a:r>
            <a:endParaRPr lang="en-US"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228600" y="2594646"/>
            <a:ext cx="3785944" cy="2591025"/>
          </a:xfrm>
          <a:prstGeom prst="rect">
            <a:avLst/>
          </a:prstGeom>
        </p:spPr>
      </p:pic>
    </p:spTree>
    <p:extLst>
      <p:ext uri="{BB962C8B-B14F-4D97-AF65-F5344CB8AC3E}">
        <p14:creationId xmlns:p14="http://schemas.microsoft.com/office/powerpoint/2010/main" val="76271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5200" y="404018"/>
            <a:ext cx="5029199" cy="3558382"/>
          </a:xfrm>
        </p:spPr>
        <p:txBody>
          <a:bodyPr/>
          <a:lstStyle/>
          <a:p>
            <a:r>
              <a:rPr lang="en-US" sz="3800" b="1" dirty="0" err="1">
                <a:solidFill>
                  <a:srgbClr val="740074"/>
                </a:solidFill>
                <a:latin typeface="Calibri" panose="020F0502020204030204" pitchFamily="34" charset="0"/>
              </a:rPr>
              <a:t>Ukuba</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unemibuzo</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okanye</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ufuna</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ulwazi</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oluphangaleleyo</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nceda</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uhambele</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ikliniki</a:t>
            </a:r>
            <a:r>
              <a:rPr lang="en-US" sz="3800" b="1" dirty="0">
                <a:solidFill>
                  <a:srgbClr val="740074"/>
                </a:solidFill>
                <a:latin typeface="Calibri" panose="020F0502020204030204" pitchFamily="34" charset="0"/>
              </a:rPr>
              <a:t> </a:t>
            </a:r>
            <a:r>
              <a:rPr lang="en-US" sz="3800" b="1" dirty="0" err="1">
                <a:solidFill>
                  <a:srgbClr val="740074"/>
                </a:solidFill>
                <a:latin typeface="Calibri" panose="020F0502020204030204" pitchFamily="34" charset="0"/>
              </a:rPr>
              <a:t>yophando</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2.xml><?xml version="1.0" encoding="utf-8"?>
<ds:datastoreItem xmlns:ds="http://schemas.openxmlformats.org/officeDocument/2006/customXml" ds:itemID="{CA121541-6BE4-40D6-BB45-0088D9C797FE}"/>
</file>

<file path=customXml/itemProps3.xml><?xml version="1.0" encoding="utf-8"?>
<ds:datastoreItem xmlns:ds="http://schemas.openxmlformats.org/officeDocument/2006/customXml" ds:itemID="{2C250022-7E96-4FD6-AAC8-9383FB08971B}">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e6e80880-be38-4dd8-99da-434f2d03d560"/>
    <ds:schemaRef ds:uri="http://purl.org/dc/terms/"/>
    <ds:schemaRef ds:uri="http://schemas.openxmlformats.org/package/2006/metadata/core-properties"/>
    <ds:schemaRef ds:uri="0cdb9d7b-3bdb-4b1c-be50-7737cb6ee7a2"/>
    <ds:schemaRef ds:uri="E6E80880-BE38-4DD8-99DA-434F2D03D560"/>
    <ds:schemaRef ds:uri="http://www.w3.org/XML/1998/namespace"/>
    <ds:schemaRef ds:uri="http://purl.org/dc/dcmitype/"/>
  </ds:schemaRefs>
</ds:datastoreItem>
</file>

<file path=customXml/itemProps4.xml><?xml version="1.0" encoding="utf-8"?>
<ds:datastoreItem xmlns:ds="http://schemas.openxmlformats.org/officeDocument/2006/customXml" ds:itemID="{5C8D3B8D-13B9-4E41-A034-4D942C28FC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3953</TotalTime>
  <Words>325</Words>
  <Application>Microsoft Office PowerPoint</Application>
  <PresentationFormat>On-screen Show (4:3)</PresentationFormat>
  <Paragraphs>34</Paragraphs>
  <Slides>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PowerPoint Presentation</vt:lpstr>
      <vt:lpstr>PowerPoint Presentation</vt:lpstr>
      <vt:lpstr>Igama “ulwaluko lwamadoda lwesesibhedlele” libhekisa kutyando lokususa ujwabu ngabezempilo abaqeqeshiweyo.</vt:lpstr>
      <vt:lpstr>Yintoni eyaziwayo malunga nolwaluko lwamadoda kunye nokhuseleko lwe HIV? </vt:lpstr>
      <vt:lpstr>Uphando lufumanise ukuba amadoda awolukileyo amalunga nesiqingatha anako ukosuleleka nje ngamadoda angolukanga. Ngamanye amagama, ulwaluko lufunyaniswe lusebenza kangange 50% ukukhusela amadoda kwintsholongwane kagawulayo. </vt:lpstr>
      <vt:lpstr> Ulwaluko lwamadoda lwasesibhedlele ngeyona ndlela ichanekileyo yokunciphisa amathuba okufumana intsholongwane kagawulayo.   Nangona kunjalo, ulwaluko alusiniki ukhuseleko olupheleleyo lokuzikhusela kwi ntsholongwane ka gawulayo.  Ngenxa yoku, ulwaluko lumele lisetyenziswe ukongezelela kwezinye indlela ezaziwayo zokukhusela intsholongwane ka gawulayo, kuquka ukusebenzisa ikhondoms ngendlela eyiyo rhoqo.  </vt:lpstr>
      <vt:lpstr>Yintoni enye eyaziwayo ngolwaluko lwamadoda?</vt:lpstr>
      <vt:lpstr>PowerPoint Presentation</vt:lpstr>
      <vt:lpstr>Ukuba unemibuzo okanye ufuna ulwazi oluphangaleleyo, nceda uhambele ikliniki yophando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Eunice Okumu</cp:lastModifiedBy>
  <cp:revision>293</cp:revision>
  <cp:lastPrinted>2014-09-26T13:04:48Z</cp:lastPrinted>
  <dcterms:created xsi:type="dcterms:W3CDTF">2008-01-29T12:38:48Z</dcterms:created>
  <dcterms:modified xsi:type="dcterms:W3CDTF">2017-01-18T16:38:16Z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